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78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237197"/>
            <a:ext cx="6425724" cy="263188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3970580"/>
            <a:ext cx="5669756" cy="182517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963-E4FE-4FEC-9801-64E8CB4E8981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8691-62DC-47FD-8FE0-8A043EA11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23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963-E4FE-4FEC-9801-64E8CB4E8981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8691-62DC-47FD-8FE0-8A043EA11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84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402483"/>
            <a:ext cx="1630055" cy="640647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402483"/>
            <a:ext cx="4795669" cy="64064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963-E4FE-4FEC-9801-64E8CB4E8981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8691-62DC-47FD-8FE0-8A043EA11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66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963-E4FE-4FEC-9801-64E8CB4E8981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8691-62DC-47FD-8FE0-8A043EA11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4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884671"/>
            <a:ext cx="6520220" cy="3144614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5059035"/>
            <a:ext cx="6520220" cy="165367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963-E4FE-4FEC-9801-64E8CB4E8981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8691-62DC-47FD-8FE0-8A043EA11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146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012414"/>
            <a:ext cx="3212862" cy="479654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012414"/>
            <a:ext cx="3212862" cy="479654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963-E4FE-4FEC-9801-64E8CB4E8981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8691-62DC-47FD-8FE0-8A043EA11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804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402484"/>
            <a:ext cx="6520220" cy="1461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853171"/>
            <a:ext cx="3198096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2761381"/>
            <a:ext cx="3198096" cy="40615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1853171"/>
            <a:ext cx="3213847" cy="908210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2761381"/>
            <a:ext cx="3213847" cy="40615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963-E4FE-4FEC-9801-64E8CB4E8981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8691-62DC-47FD-8FE0-8A043EA11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28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963-E4FE-4FEC-9801-64E8CB4E8981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8691-62DC-47FD-8FE0-8A043EA11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42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963-E4FE-4FEC-9801-64E8CB4E8981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8691-62DC-47FD-8FE0-8A043EA11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4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03978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088455"/>
            <a:ext cx="3827085" cy="5372269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267902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963-E4FE-4FEC-9801-64E8CB4E8981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8691-62DC-47FD-8FE0-8A043EA11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77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03978"/>
            <a:ext cx="2438192" cy="1763924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088455"/>
            <a:ext cx="3827085" cy="5372269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267902"/>
            <a:ext cx="2438192" cy="4201570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A963-E4FE-4FEC-9801-64E8CB4E8981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68691-62DC-47FD-8FE0-8A043EA11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434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402484"/>
            <a:ext cx="652022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012414"/>
            <a:ext cx="652022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7006700"/>
            <a:ext cx="170092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6A963-E4FE-4FEC-9801-64E8CB4E8981}" type="datetimeFigureOut">
              <a:rPr lang="pt-BR" smtClean="0"/>
              <a:t>16/08/2021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7006700"/>
            <a:ext cx="255139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7006700"/>
            <a:ext cx="170092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68691-62DC-47FD-8FE0-8A043EA11B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06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FA730467-D384-4D6F-B639-EF26AE776481}"/>
              </a:ext>
            </a:extLst>
          </p:cNvPr>
          <p:cNvSpPr txBox="1"/>
          <p:nvPr/>
        </p:nvSpPr>
        <p:spPr>
          <a:xfrm>
            <a:off x="566975" y="2326968"/>
            <a:ext cx="64257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>
                <a:latin typeface="+mj-lt"/>
                <a:cs typeface="Times New Roman" panose="02020603050405020304" pitchFamily="18" charset="0"/>
              </a:rPr>
              <a:t>Inserir o título do resumo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B48C5B7-9821-4286-A0A8-7D2784539794}"/>
              </a:ext>
            </a:extLst>
          </p:cNvPr>
          <p:cNvSpPr txBox="1"/>
          <p:nvPr/>
        </p:nvSpPr>
        <p:spPr>
          <a:xfrm>
            <a:off x="566975" y="4785822"/>
            <a:ext cx="642572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500" dirty="0">
                <a:latin typeface="+mj-lt"/>
                <a:cs typeface="Times New Roman" panose="02020603050405020304" pitchFamily="18" charset="0"/>
              </a:rPr>
              <a:t>Autor</a:t>
            </a:r>
            <a:r>
              <a:rPr lang="pt-BR" sz="1500" baseline="30000" dirty="0">
                <a:latin typeface="+mj-lt"/>
                <a:cs typeface="Times New Roman" panose="02020603050405020304" pitchFamily="18" charset="0"/>
              </a:rPr>
              <a:t>1</a:t>
            </a:r>
            <a:r>
              <a:rPr lang="pt-BR" sz="1500" dirty="0">
                <a:latin typeface="+mj-lt"/>
                <a:cs typeface="Times New Roman" panose="02020603050405020304" pitchFamily="18" charset="0"/>
              </a:rPr>
              <a:t>, Autor</a:t>
            </a:r>
            <a:r>
              <a:rPr lang="pt-BR" sz="1500" baseline="30000" dirty="0">
                <a:latin typeface="+mj-lt"/>
                <a:cs typeface="Times New Roman" panose="02020603050405020304" pitchFamily="18" charset="0"/>
              </a:rPr>
              <a:t>2</a:t>
            </a:r>
            <a:r>
              <a:rPr lang="pt-BR" sz="1500" dirty="0">
                <a:latin typeface="+mj-lt"/>
                <a:cs typeface="Times New Roman" panose="02020603050405020304" pitchFamily="18" charset="0"/>
              </a:rPr>
              <a:t>, ... e </a:t>
            </a:r>
            <a:r>
              <a:rPr lang="pt-BR" sz="1500" dirty="0" err="1">
                <a:latin typeface="+mj-lt"/>
                <a:cs typeface="Times New Roman" panose="02020603050405020304" pitchFamily="18" charset="0"/>
              </a:rPr>
              <a:t>Autor</a:t>
            </a:r>
            <a:r>
              <a:rPr lang="pt-BR" sz="1500" baseline="30000" dirty="0" err="1">
                <a:latin typeface="+mj-lt"/>
                <a:cs typeface="Times New Roman" panose="02020603050405020304" pitchFamily="18" charset="0"/>
              </a:rPr>
              <a:t>n</a:t>
            </a:r>
            <a:endParaRPr lang="pt-BR" sz="1500" baseline="30000" dirty="0">
              <a:latin typeface="+mj-lt"/>
              <a:cs typeface="Times New Roman" panose="02020603050405020304" pitchFamily="18" charset="0"/>
            </a:endParaRPr>
          </a:p>
          <a:p>
            <a:pPr algn="ctr"/>
            <a:endParaRPr lang="pt-BR" sz="1500" dirty="0"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pt-BR" sz="1500" baseline="30000" dirty="0">
                <a:latin typeface="+mj-lt"/>
                <a:cs typeface="Times New Roman" panose="02020603050405020304" pitchFamily="18" charset="0"/>
              </a:rPr>
              <a:t>1</a:t>
            </a:r>
            <a:r>
              <a:rPr lang="pt-BR" sz="1500" dirty="0">
                <a:latin typeface="+mj-lt"/>
                <a:cs typeface="Times New Roman" panose="02020603050405020304" pitchFamily="18" charset="0"/>
              </a:rPr>
              <a:t>Afiliação</a:t>
            </a:r>
          </a:p>
        </p:txBody>
      </p:sp>
    </p:spTree>
    <p:extLst>
      <p:ext uri="{BB962C8B-B14F-4D97-AF65-F5344CB8AC3E}">
        <p14:creationId xmlns:p14="http://schemas.microsoft.com/office/powerpoint/2010/main" val="24827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E4BF22-C699-4E20-8F4F-04CDFE646A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/>
              <a:t>Inserir principais dados (figuras, gráficos e/ou tabelas)</a:t>
            </a:r>
          </a:p>
        </p:txBody>
      </p:sp>
    </p:spTree>
    <p:extLst>
      <p:ext uri="{BB962C8B-B14F-4D97-AF65-F5344CB8AC3E}">
        <p14:creationId xmlns:p14="http://schemas.microsoft.com/office/powerpoint/2010/main" val="643079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25</Words>
  <Application>Microsoft Office PowerPoint</Application>
  <PresentationFormat>Personalizar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Evandro Alcantara</dc:creator>
  <cp:lastModifiedBy>Leandro Tropaldi</cp:lastModifiedBy>
  <cp:revision>6</cp:revision>
  <dcterms:created xsi:type="dcterms:W3CDTF">2021-08-12T12:29:37Z</dcterms:created>
  <dcterms:modified xsi:type="dcterms:W3CDTF">2021-08-16T18:19:23Z</dcterms:modified>
</cp:coreProperties>
</file>