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7559675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8" d="100"/>
          <a:sy n="78" d="100"/>
        </p:scale>
        <p:origin x="178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237197"/>
            <a:ext cx="6425724" cy="2631887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3970580"/>
            <a:ext cx="5669756" cy="1825171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A963-E4FE-4FEC-9801-64E8CB4E8981}" type="datetimeFigureOut">
              <a:rPr lang="pt-BR" smtClean="0"/>
              <a:t>16/08/2021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8691-62DC-47FD-8FE0-8A043EA11B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3233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A963-E4FE-4FEC-9801-64E8CB4E8981}" type="datetimeFigureOut">
              <a:rPr lang="pt-BR" smtClean="0"/>
              <a:t>16/08/2021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8691-62DC-47FD-8FE0-8A043EA11B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5846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402483"/>
            <a:ext cx="1630055" cy="640647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402483"/>
            <a:ext cx="4795669" cy="640647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A963-E4FE-4FEC-9801-64E8CB4E8981}" type="datetimeFigureOut">
              <a:rPr lang="pt-BR" smtClean="0"/>
              <a:t>16/08/2021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8691-62DC-47FD-8FE0-8A043EA11B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966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A963-E4FE-4FEC-9801-64E8CB4E8981}" type="datetimeFigureOut">
              <a:rPr lang="pt-BR" smtClean="0"/>
              <a:t>16/08/2021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8691-62DC-47FD-8FE0-8A043EA11B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44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1884671"/>
            <a:ext cx="6520220" cy="3144614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5059035"/>
            <a:ext cx="6520220" cy="1653678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A963-E4FE-4FEC-9801-64E8CB4E8981}" type="datetimeFigureOut">
              <a:rPr lang="pt-BR" smtClean="0"/>
              <a:t>16/08/2021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8691-62DC-47FD-8FE0-8A043EA11B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1462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012414"/>
            <a:ext cx="3212862" cy="479654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012414"/>
            <a:ext cx="3212862" cy="479654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A963-E4FE-4FEC-9801-64E8CB4E8981}" type="datetimeFigureOut">
              <a:rPr lang="pt-BR" smtClean="0"/>
              <a:t>16/08/2021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8691-62DC-47FD-8FE0-8A043EA11B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8042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402484"/>
            <a:ext cx="6520220" cy="146118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1853171"/>
            <a:ext cx="3198096" cy="908210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2761381"/>
            <a:ext cx="3198096" cy="406157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1853171"/>
            <a:ext cx="3213847" cy="908210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2761381"/>
            <a:ext cx="3213847" cy="406157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A963-E4FE-4FEC-9801-64E8CB4E8981}" type="datetimeFigureOut">
              <a:rPr lang="pt-BR" smtClean="0"/>
              <a:t>16/08/2021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8691-62DC-47FD-8FE0-8A043EA11B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7289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A963-E4FE-4FEC-9801-64E8CB4E8981}" type="datetimeFigureOut">
              <a:rPr lang="pt-BR" smtClean="0"/>
              <a:t>16/08/2021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8691-62DC-47FD-8FE0-8A043EA11B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9424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A963-E4FE-4FEC-9801-64E8CB4E8981}" type="datetimeFigureOut">
              <a:rPr lang="pt-BR" smtClean="0"/>
              <a:t>16/08/2021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8691-62DC-47FD-8FE0-8A043EA11B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943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03978"/>
            <a:ext cx="2438192" cy="1763924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088455"/>
            <a:ext cx="3827085" cy="5372269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2267902"/>
            <a:ext cx="2438192" cy="4201570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A963-E4FE-4FEC-9801-64E8CB4E8981}" type="datetimeFigureOut">
              <a:rPr lang="pt-BR" smtClean="0"/>
              <a:t>16/08/2021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8691-62DC-47FD-8FE0-8A043EA11B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0776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03978"/>
            <a:ext cx="2438192" cy="1763924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088455"/>
            <a:ext cx="3827085" cy="5372269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2267902"/>
            <a:ext cx="2438192" cy="4201570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A963-E4FE-4FEC-9801-64E8CB4E8981}" type="datetimeFigureOut">
              <a:rPr lang="pt-BR" smtClean="0"/>
              <a:t>16/08/2021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8691-62DC-47FD-8FE0-8A043EA11B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4340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402484"/>
            <a:ext cx="6520220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012414"/>
            <a:ext cx="6520220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7006700"/>
            <a:ext cx="170092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6A963-E4FE-4FEC-9801-64E8CB4E8981}" type="datetimeFigureOut">
              <a:rPr lang="pt-BR" smtClean="0"/>
              <a:t>16/08/2021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7006700"/>
            <a:ext cx="255139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7006700"/>
            <a:ext cx="170092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68691-62DC-47FD-8FE0-8A043EA11B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8068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ixaDeTexto 11">
            <a:extLst>
              <a:ext uri="{FF2B5EF4-FFF2-40B4-BE49-F238E27FC236}">
                <a16:creationId xmlns:a16="http://schemas.microsoft.com/office/drawing/2014/main" id="{FA730467-D384-4D6F-B639-EF26AE776481}"/>
              </a:ext>
            </a:extLst>
          </p:cNvPr>
          <p:cNvSpPr txBox="1"/>
          <p:nvPr/>
        </p:nvSpPr>
        <p:spPr>
          <a:xfrm>
            <a:off x="566975" y="2326968"/>
            <a:ext cx="64257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>
                <a:latin typeface="+mj-lt"/>
                <a:cs typeface="Times New Roman" panose="02020603050405020304" pitchFamily="18" charset="0"/>
              </a:rPr>
              <a:t>Inserir o título do resumo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8B48C5B7-9821-4286-A0A8-7D2784539794}"/>
              </a:ext>
            </a:extLst>
          </p:cNvPr>
          <p:cNvSpPr txBox="1"/>
          <p:nvPr/>
        </p:nvSpPr>
        <p:spPr>
          <a:xfrm>
            <a:off x="566975" y="4785822"/>
            <a:ext cx="642572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dirty="0">
                <a:latin typeface="+mj-lt"/>
                <a:cs typeface="Times New Roman" panose="02020603050405020304" pitchFamily="18" charset="0"/>
              </a:rPr>
              <a:t>Autor</a:t>
            </a:r>
            <a:r>
              <a:rPr lang="pt-BR" sz="1500" baseline="30000" dirty="0">
                <a:latin typeface="+mj-lt"/>
                <a:cs typeface="Times New Roman" panose="02020603050405020304" pitchFamily="18" charset="0"/>
              </a:rPr>
              <a:t>1</a:t>
            </a:r>
            <a:r>
              <a:rPr lang="pt-BR" sz="1500" dirty="0">
                <a:latin typeface="+mj-lt"/>
                <a:cs typeface="Times New Roman" panose="02020603050405020304" pitchFamily="18" charset="0"/>
              </a:rPr>
              <a:t>, Autor</a:t>
            </a:r>
            <a:r>
              <a:rPr lang="pt-BR" sz="1500" baseline="30000" dirty="0">
                <a:latin typeface="+mj-lt"/>
                <a:cs typeface="Times New Roman" panose="02020603050405020304" pitchFamily="18" charset="0"/>
              </a:rPr>
              <a:t>2</a:t>
            </a:r>
            <a:r>
              <a:rPr lang="pt-BR" sz="1500" dirty="0">
                <a:latin typeface="+mj-lt"/>
                <a:cs typeface="Times New Roman" panose="02020603050405020304" pitchFamily="18" charset="0"/>
              </a:rPr>
              <a:t>, ... e </a:t>
            </a:r>
            <a:r>
              <a:rPr lang="pt-BR" sz="1500" dirty="0" err="1">
                <a:latin typeface="+mj-lt"/>
                <a:cs typeface="Times New Roman" panose="02020603050405020304" pitchFamily="18" charset="0"/>
              </a:rPr>
              <a:t>Autor</a:t>
            </a:r>
            <a:r>
              <a:rPr lang="pt-BR" sz="1500" baseline="30000" dirty="0" err="1">
                <a:latin typeface="+mj-lt"/>
                <a:cs typeface="Times New Roman" panose="02020603050405020304" pitchFamily="18" charset="0"/>
              </a:rPr>
              <a:t>n</a:t>
            </a:r>
            <a:endParaRPr lang="pt-BR" sz="1500" baseline="30000" dirty="0">
              <a:latin typeface="+mj-lt"/>
              <a:cs typeface="Times New Roman" panose="02020603050405020304" pitchFamily="18" charset="0"/>
            </a:endParaRPr>
          </a:p>
          <a:p>
            <a:pPr algn="ctr"/>
            <a:endParaRPr lang="pt-BR" sz="1500" dirty="0">
              <a:latin typeface="+mj-lt"/>
              <a:cs typeface="Times New Roman" panose="02020603050405020304" pitchFamily="18" charset="0"/>
            </a:endParaRPr>
          </a:p>
          <a:p>
            <a:pPr algn="ctr"/>
            <a:r>
              <a:rPr lang="pt-BR" sz="1500" baseline="30000" dirty="0">
                <a:latin typeface="+mj-lt"/>
                <a:cs typeface="Times New Roman" panose="02020603050405020304" pitchFamily="18" charset="0"/>
              </a:rPr>
              <a:t>1</a:t>
            </a:r>
            <a:r>
              <a:rPr lang="pt-BR" sz="1500" dirty="0">
                <a:latin typeface="+mj-lt"/>
                <a:cs typeface="Times New Roman" panose="02020603050405020304" pitchFamily="18" charset="0"/>
              </a:rPr>
              <a:t>Afiliação</a:t>
            </a:r>
          </a:p>
        </p:txBody>
      </p:sp>
    </p:spTree>
    <p:extLst>
      <p:ext uri="{BB962C8B-B14F-4D97-AF65-F5344CB8AC3E}">
        <p14:creationId xmlns:p14="http://schemas.microsoft.com/office/powerpoint/2010/main" val="248271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6E4BF22-C699-4E20-8F4F-04CDFE646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dirty="0"/>
              <a:t>Inserir principais dados (figuras, gráficos e/ou tabelas)</a:t>
            </a:r>
          </a:p>
        </p:txBody>
      </p:sp>
    </p:spTree>
    <p:extLst>
      <p:ext uri="{BB962C8B-B14F-4D97-AF65-F5344CB8AC3E}">
        <p14:creationId xmlns:p14="http://schemas.microsoft.com/office/powerpoint/2010/main" val="6430793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25</Words>
  <Application>Microsoft Office PowerPoint</Application>
  <PresentationFormat>Personalizar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Evandro Alcantara</dc:creator>
  <cp:lastModifiedBy>Leandro Tropaldi</cp:lastModifiedBy>
  <cp:revision>6</cp:revision>
  <dcterms:created xsi:type="dcterms:W3CDTF">2021-08-12T12:29:37Z</dcterms:created>
  <dcterms:modified xsi:type="dcterms:W3CDTF">2021-08-16T18:19:23Z</dcterms:modified>
</cp:coreProperties>
</file>