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32404050" cy="43205400"/>
  <p:notesSz cx="9144000" cy="6858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3608">
          <p15:clr>
            <a:srgbClr val="000000"/>
          </p15:clr>
        </p15:guide>
        <p15:guide id="2" pos="10206">
          <p15:clr>
            <a:srgbClr val="000000"/>
          </p15:clr>
        </p15:guide>
      </p15:sldGuideLst>
    </p:ext>
    <p:ext uri="GoogleSlidesCustomDataVersion2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7" roundtripDataSignature="AMtx7mjiU5j0BRN3L/AaHdrYWlz03Jl6q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10" d="100"/>
          <a:sy n="10" d="100"/>
        </p:scale>
        <p:origin x="2088" y="379"/>
      </p:cViewPr>
      <p:guideLst>
        <p:guide orient="horz" pos="13608"/>
        <p:guide pos="1020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notesMaster" Target="notesMasters/notesMaster1.xml"/><Relationship Id="rId7" Type="http://customschemas.google.com/relationships/presentationmetadata" Target="metadata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11" Type="http://schemas.openxmlformats.org/officeDocument/2006/relationships/tableStyles" Target="tableStyles.xml"/><Relationship Id="rId10" Type="http://schemas.openxmlformats.org/officeDocument/2006/relationships/theme" Target="theme/theme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524300" y="514350"/>
            <a:ext cx="6096300" cy="25717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606800" y="514350"/>
            <a:ext cx="1930400" cy="25717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m branco" type="blank">
  <p:cSld name="BLANK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3"/>
          <p:cNvSpPr txBox="1">
            <a:spLocks noGrp="1"/>
          </p:cNvSpPr>
          <p:nvPr>
            <p:ph type="dt" idx="10"/>
          </p:nvPr>
        </p:nvSpPr>
        <p:spPr>
          <a:xfrm>
            <a:off x="1620837" y="39344600"/>
            <a:ext cx="7559675" cy="3001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73200" tIns="236600" rIns="473200" bIns="2366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3"/>
          <p:cNvSpPr txBox="1">
            <a:spLocks noGrp="1"/>
          </p:cNvSpPr>
          <p:nvPr>
            <p:ph type="ftr" idx="11"/>
          </p:nvPr>
        </p:nvSpPr>
        <p:spPr>
          <a:xfrm>
            <a:off x="11071225" y="39344600"/>
            <a:ext cx="10261600" cy="3001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73200" tIns="236600" rIns="473200" bIns="2366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" name="Google Shape;14;p3"/>
          <p:cNvSpPr txBox="1">
            <a:spLocks noGrp="1"/>
          </p:cNvSpPr>
          <p:nvPr>
            <p:ph type="sldNum" idx="12"/>
          </p:nvPr>
        </p:nvSpPr>
        <p:spPr>
          <a:xfrm>
            <a:off x="23223537" y="39344600"/>
            <a:ext cx="7559675" cy="3001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73200" tIns="236600" rIns="473200" bIns="2366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200"/>
              <a:buFont typeface="Arial"/>
              <a:buNone/>
              <a:defRPr sz="7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200"/>
              <a:buFont typeface="Arial"/>
              <a:buNone/>
              <a:defRPr sz="7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200"/>
              <a:buFont typeface="Arial"/>
              <a:buNone/>
              <a:defRPr sz="7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200"/>
              <a:buFont typeface="Arial"/>
              <a:buNone/>
              <a:defRPr sz="7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200"/>
              <a:buFont typeface="Arial"/>
              <a:buNone/>
              <a:defRPr sz="7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200"/>
              <a:buFont typeface="Arial"/>
              <a:buNone/>
              <a:defRPr sz="7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200"/>
              <a:buFont typeface="Arial"/>
              <a:buNone/>
              <a:defRPr sz="7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200"/>
              <a:buFont typeface="Arial"/>
              <a:buNone/>
              <a:defRPr sz="7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200"/>
              <a:buFont typeface="Arial"/>
              <a:buNone/>
              <a:defRPr sz="7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e Conteúdo" type="obj">
  <p:cSld name="OBJEC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2"/>
          <p:cNvSpPr txBox="1">
            <a:spLocks noGrp="1"/>
          </p:cNvSpPr>
          <p:nvPr>
            <p:ph type="title"/>
          </p:nvPr>
        </p:nvSpPr>
        <p:spPr>
          <a:xfrm>
            <a:off x="1620837" y="1728787"/>
            <a:ext cx="29162375" cy="720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73200" tIns="236600" rIns="473200" bIns="2366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2"/>
          <p:cNvSpPr txBox="1">
            <a:spLocks noGrp="1"/>
          </p:cNvSpPr>
          <p:nvPr>
            <p:ph type="body" idx="1"/>
          </p:nvPr>
        </p:nvSpPr>
        <p:spPr>
          <a:xfrm>
            <a:off x="1620837" y="10082212"/>
            <a:ext cx="29162375" cy="285130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73200" tIns="236600" rIns="473200" bIns="2366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12"/>
          <p:cNvSpPr txBox="1">
            <a:spLocks noGrp="1"/>
          </p:cNvSpPr>
          <p:nvPr>
            <p:ph type="dt" idx="10"/>
          </p:nvPr>
        </p:nvSpPr>
        <p:spPr>
          <a:xfrm>
            <a:off x="1620837" y="39344600"/>
            <a:ext cx="7559675" cy="3001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73200" tIns="236600" rIns="473200" bIns="2366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2"/>
          <p:cNvSpPr txBox="1">
            <a:spLocks noGrp="1"/>
          </p:cNvSpPr>
          <p:nvPr>
            <p:ph type="ftr" idx="11"/>
          </p:nvPr>
        </p:nvSpPr>
        <p:spPr>
          <a:xfrm>
            <a:off x="11071225" y="39344600"/>
            <a:ext cx="10261600" cy="3001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73200" tIns="236600" rIns="473200" bIns="2366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2"/>
          <p:cNvSpPr txBox="1">
            <a:spLocks noGrp="1"/>
          </p:cNvSpPr>
          <p:nvPr>
            <p:ph type="sldNum" idx="12"/>
          </p:nvPr>
        </p:nvSpPr>
        <p:spPr>
          <a:xfrm>
            <a:off x="23223537" y="39344600"/>
            <a:ext cx="7559675" cy="3001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73200" tIns="236600" rIns="473200" bIns="2366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200"/>
              <a:buFont typeface="Arial"/>
              <a:buNone/>
              <a:defRPr sz="72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200"/>
              <a:buFont typeface="Arial"/>
              <a:buNone/>
              <a:defRPr sz="72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200"/>
              <a:buFont typeface="Arial"/>
              <a:buNone/>
              <a:defRPr sz="72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200"/>
              <a:buFont typeface="Arial"/>
              <a:buNone/>
              <a:defRPr sz="72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200"/>
              <a:buFont typeface="Arial"/>
              <a:buNone/>
              <a:defRPr sz="72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200"/>
              <a:buFont typeface="Arial"/>
              <a:buNone/>
              <a:defRPr sz="72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200"/>
              <a:buFont typeface="Arial"/>
              <a:buNone/>
              <a:defRPr sz="72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200"/>
              <a:buFont typeface="Arial"/>
              <a:buNone/>
              <a:defRPr sz="72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200"/>
              <a:buFont typeface="Arial"/>
              <a:buNone/>
              <a:defRPr sz="72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lide de Título" type="title">
  <p:cSld name="TITLE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3"/>
          <p:cNvSpPr txBox="1">
            <a:spLocks noGrp="1"/>
          </p:cNvSpPr>
          <p:nvPr>
            <p:ph type="ctrTitle"/>
          </p:nvPr>
        </p:nvSpPr>
        <p:spPr>
          <a:xfrm>
            <a:off x="6300788" y="5303838"/>
            <a:ext cx="37804725" cy="11280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73200" tIns="236600" rIns="473200" bIns="236600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6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3"/>
          <p:cNvSpPr txBox="1">
            <a:spLocks noGrp="1"/>
          </p:cNvSpPr>
          <p:nvPr>
            <p:ph type="subTitle" idx="1"/>
          </p:nvPr>
        </p:nvSpPr>
        <p:spPr>
          <a:xfrm>
            <a:off x="6300788" y="17019588"/>
            <a:ext cx="37804725" cy="782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73200" tIns="236600" rIns="473200" bIns="236600" anchor="t" anchorCtr="0">
            <a:noAutofit/>
          </a:bodyPr>
          <a:lstStyle>
            <a:lvl1pPr lvl="0" algn="ctr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/>
            </a:lvl1pPr>
            <a:lvl2pPr lvl="1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/>
            </a:lvl2pPr>
            <a:lvl3pPr lvl="2" algn="ctr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/>
            </a:lvl3pPr>
            <a:lvl4pPr lvl="3" algn="ctr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/>
            </a:lvl4pPr>
            <a:lvl5pPr lvl="4" algn="ctr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77" name="Google Shape;77;p13"/>
          <p:cNvSpPr txBox="1">
            <a:spLocks noGrp="1"/>
          </p:cNvSpPr>
          <p:nvPr>
            <p:ph type="dt" idx="10"/>
          </p:nvPr>
        </p:nvSpPr>
        <p:spPr>
          <a:xfrm>
            <a:off x="1620837" y="39344600"/>
            <a:ext cx="7559675" cy="3001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73200" tIns="236600" rIns="473200" bIns="2366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3"/>
          <p:cNvSpPr txBox="1">
            <a:spLocks noGrp="1"/>
          </p:cNvSpPr>
          <p:nvPr>
            <p:ph type="ftr" idx="11"/>
          </p:nvPr>
        </p:nvSpPr>
        <p:spPr>
          <a:xfrm>
            <a:off x="11071225" y="39344600"/>
            <a:ext cx="10261600" cy="3001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73200" tIns="236600" rIns="473200" bIns="2366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3"/>
          <p:cNvSpPr txBox="1">
            <a:spLocks noGrp="1"/>
          </p:cNvSpPr>
          <p:nvPr>
            <p:ph type="sldNum" idx="12"/>
          </p:nvPr>
        </p:nvSpPr>
        <p:spPr>
          <a:xfrm>
            <a:off x="23223537" y="39344600"/>
            <a:ext cx="7559675" cy="3001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73200" tIns="236600" rIns="473200" bIns="2366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200"/>
              <a:buFont typeface="Arial"/>
              <a:buNone/>
              <a:defRPr sz="72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200"/>
              <a:buFont typeface="Arial"/>
              <a:buNone/>
              <a:defRPr sz="72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200"/>
              <a:buFont typeface="Arial"/>
              <a:buNone/>
              <a:defRPr sz="72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200"/>
              <a:buFont typeface="Arial"/>
              <a:buNone/>
              <a:defRPr sz="72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200"/>
              <a:buFont typeface="Arial"/>
              <a:buNone/>
              <a:defRPr sz="72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200"/>
              <a:buFont typeface="Arial"/>
              <a:buNone/>
              <a:defRPr sz="72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200"/>
              <a:buFont typeface="Arial"/>
              <a:buNone/>
              <a:defRPr sz="72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200"/>
              <a:buFont typeface="Arial"/>
              <a:buNone/>
              <a:defRPr sz="72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200"/>
              <a:buFont typeface="Arial"/>
              <a:buNone/>
              <a:defRPr sz="72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exto e Título Vertical" type="vertTitleAndTx">
  <p:cSld name="VERTICAL_TITLE_AND_VERTICAL_TEXT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4"/>
          <p:cNvSpPr txBox="1">
            <a:spLocks noGrp="1"/>
          </p:cNvSpPr>
          <p:nvPr>
            <p:ph type="title"/>
          </p:nvPr>
        </p:nvSpPr>
        <p:spPr>
          <a:xfrm rot="5400000">
            <a:off x="28390057" y="9451182"/>
            <a:ext cx="27649487" cy="1134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73200" tIns="236600" rIns="473200" bIns="2366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4"/>
          <p:cNvSpPr txBox="1">
            <a:spLocks noGrp="1"/>
          </p:cNvSpPr>
          <p:nvPr>
            <p:ph type="body" idx="1"/>
          </p:nvPr>
        </p:nvSpPr>
        <p:spPr>
          <a:xfrm rot="5400000">
            <a:off x="5631657" y="-1813718"/>
            <a:ext cx="27649487" cy="3387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73200" tIns="236600" rIns="473200" bIns="2366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dt" idx="10"/>
          </p:nvPr>
        </p:nvSpPr>
        <p:spPr>
          <a:xfrm>
            <a:off x="1620837" y="39344600"/>
            <a:ext cx="7559675" cy="3001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73200" tIns="236600" rIns="473200" bIns="2366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ftr" idx="11"/>
          </p:nvPr>
        </p:nvSpPr>
        <p:spPr>
          <a:xfrm>
            <a:off x="11071225" y="39344600"/>
            <a:ext cx="10261600" cy="3001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73200" tIns="236600" rIns="473200" bIns="2366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4"/>
          <p:cNvSpPr txBox="1">
            <a:spLocks noGrp="1"/>
          </p:cNvSpPr>
          <p:nvPr>
            <p:ph type="sldNum" idx="12"/>
          </p:nvPr>
        </p:nvSpPr>
        <p:spPr>
          <a:xfrm>
            <a:off x="23223537" y="39344600"/>
            <a:ext cx="7559675" cy="3001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73200" tIns="236600" rIns="473200" bIns="2366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200"/>
              <a:buFont typeface="Arial"/>
              <a:buNone/>
              <a:defRPr sz="72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200"/>
              <a:buFont typeface="Arial"/>
              <a:buNone/>
              <a:defRPr sz="72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200"/>
              <a:buFont typeface="Arial"/>
              <a:buNone/>
              <a:defRPr sz="72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200"/>
              <a:buFont typeface="Arial"/>
              <a:buNone/>
              <a:defRPr sz="72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200"/>
              <a:buFont typeface="Arial"/>
              <a:buNone/>
              <a:defRPr sz="72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200"/>
              <a:buFont typeface="Arial"/>
              <a:buNone/>
              <a:defRPr sz="72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200"/>
              <a:buFont typeface="Arial"/>
              <a:buNone/>
              <a:defRPr sz="72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200"/>
              <a:buFont typeface="Arial"/>
              <a:buNone/>
              <a:defRPr sz="72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200"/>
              <a:buFont typeface="Arial"/>
              <a:buNone/>
              <a:defRPr sz="72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e Texto Vertical" type="vertTx">
  <p:cSld name="VERTICAL_TEX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5"/>
          <p:cNvSpPr txBox="1">
            <a:spLocks noGrp="1"/>
          </p:cNvSpPr>
          <p:nvPr>
            <p:ph type="title"/>
          </p:nvPr>
        </p:nvSpPr>
        <p:spPr>
          <a:xfrm>
            <a:off x="1620837" y="1728787"/>
            <a:ext cx="29162375" cy="720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73200" tIns="236600" rIns="473200" bIns="2366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1"/>
          </p:nvPr>
        </p:nvSpPr>
        <p:spPr>
          <a:xfrm rot="5400000">
            <a:off x="1945481" y="9757568"/>
            <a:ext cx="28513087" cy="291623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73200" tIns="236600" rIns="473200" bIns="2366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dt" idx="10"/>
          </p:nvPr>
        </p:nvSpPr>
        <p:spPr>
          <a:xfrm>
            <a:off x="1620837" y="39344600"/>
            <a:ext cx="7559675" cy="3001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73200" tIns="236600" rIns="473200" bIns="2366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5"/>
          <p:cNvSpPr txBox="1">
            <a:spLocks noGrp="1"/>
          </p:cNvSpPr>
          <p:nvPr>
            <p:ph type="ftr" idx="11"/>
          </p:nvPr>
        </p:nvSpPr>
        <p:spPr>
          <a:xfrm>
            <a:off x="11071225" y="39344600"/>
            <a:ext cx="10261600" cy="3001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73200" tIns="236600" rIns="473200" bIns="2366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5"/>
          <p:cNvSpPr txBox="1">
            <a:spLocks noGrp="1"/>
          </p:cNvSpPr>
          <p:nvPr>
            <p:ph type="sldNum" idx="12"/>
          </p:nvPr>
        </p:nvSpPr>
        <p:spPr>
          <a:xfrm>
            <a:off x="23223537" y="39344600"/>
            <a:ext cx="7559675" cy="3001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73200" tIns="236600" rIns="473200" bIns="2366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200"/>
              <a:buFont typeface="Arial"/>
              <a:buNone/>
              <a:defRPr sz="72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200"/>
              <a:buFont typeface="Arial"/>
              <a:buNone/>
              <a:defRPr sz="72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200"/>
              <a:buFont typeface="Arial"/>
              <a:buNone/>
              <a:defRPr sz="72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200"/>
              <a:buFont typeface="Arial"/>
              <a:buNone/>
              <a:defRPr sz="72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200"/>
              <a:buFont typeface="Arial"/>
              <a:buNone/>
              <a:defRPr sz="72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200"/>
              <a:buFont typeface="Arial"/>
              <a:buNone/>
              <a:defRPr sz="72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200"/>
              <a:buFont typeface="Arial"/>
              <a:buNone/>
              <a:defRPr sz="72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200"/>
              <a:buFont typeface="Arial"/>
              <a:buNone/>
              <a:defRPr sz="72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200"/>
              <a:buFont typeface="Arial"/>
              <a:buNone/>
              <a:defRPr sz="72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agem com Legenda" type="picTx">
  <p:cSld name="PICTURE_WITH_CAPTION_TEXT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6"/>
          <p:cNvSpPr txBox="1">
            <a:spLocks noGrp="1"/>
          </p:cNvSpPr>
          <p:nvPr>
            <p:ph type="title"/>
          </p:nvPr>
        </p:nvSpPr>
        <p:spPr>
          <a:xfrm>
            <a:off x="3471863" y="2160588"/>
            <a:ext cx="16257587" cy="75612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73200" tIns="236600" rIns="473200" bIns="236600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3200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6"/>
          <p:cNvSpPr>
            <a:spLocks noGrp="1"/>
          </p:cNvSpPr>
          <p:nvPr>
            <p:ph type="pic" idx="2"/>
          </p:nvPr>
        </p:nvSpPr>
        <p:spPr>
          <a:xfrm>
            <a:off x="21429663" y="4665663"/>
            <a:ext cx="25517475" cy="23028275"/>
          </a:xfrm>
          <a:prstGeom prst="rect">
            <a:avLst/>
          </a:prstGeom>
          <a:noFill/>
          <a:ln>
            <a:noFill/>
          </a:ln>
        </p:spPr>
      </p:sp>
      <p:sp>
        <p:nvSpPr>
          <p:cNvPr id="30" name="Google Shape;30;p6"/>
          <p:cNvSpPr txBox="1">
            <a:spLocks noGrp="1"/>
          </p:cNvSpPr>
          <p:nvPr>
            <p:ph type="body" idx="1"/>
          </p:nvPr>
        </p:nvSpPr>
        <p:spPr>
          <a:xfrm>
            <a:off x="3471863" y="9721850"/>
            <a:ext cx="16257587" cy="1800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73200" tIns="236600" rIns="473200" bIns="236600" anchor="t" anchorCtr="0">
            <a:noAutofit/>
          </a:bodyPr>
          <a:lstStyle>
            <a:lvl1pPr marL="457200" lvl="0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/>
            </a:lvl1pPr>
            <a:lvl2pPr marL="914400" lvl="1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2pPr>
            <a:lvl3pPr marL="1371600" lvl="2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/>
            </a:lvl3pPr>
            <a:lvl4pPr marL="1828800" lvl="3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/>
            </a:lvl4pPr>
            <a:lvl5pPr marL="2286000" lvl="4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31" name="Google Shape;31;p6"/>
          <p:cNvSpPr txBox="1">
            <a:spLocks noGrp="1"/>
          </p:cNvSpPr>
          <p:nvPr>
            <p:ph type="dt" idx="10"/>
          </p:nvPr>
        </p:nvSpPr>
        <p:spPr>
          <a:xfrm>
            <a:off x="1620837" y="39344600"/>
            <a:ext cx="7559675" cy="3001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73200" tIns="236600" rIns="473200" bIns="2366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6"/>
          <p:cNvSpPr txBox="1">
            <a:spLocks noGrp="1"/>
          </p:cNvSpPr>
          <p:nvPr>
            <p:ph type="ftr" idx="11"/>
          </p:nvPr>
        </p:nvSpPr>
        <p:spPr>
          <a:xfrm>
            <a:off x="11071225" y="39344600"/>
            <a:ext cx="10261600" cy="3001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73200" tIns="236600" rIns="473200" bIns="2366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6"/>
          <p:cNvSpPr txBox="1">
            <a:spLocks noGrp="1"/>
          </p:cNvSpPr>
          <p:nvPr>
            <p:ph type="sldNum" idx="12"/>
          </p:nvPr>
        </p:nvSpPr>
        <p:spPr>
          <a:xfrm>
            <a:off x="23223537" y="39344600"/>
            <a:ext cx="7559675" cy="3001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73200" tIns="236600" rIns="473200" bIns="2366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200"/>
              <a:buFont typeface="Arial"/>
              <a:buNone/>
              <a:defRPr sz="72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200"/>
              <a:buFont typeface="Arial"/>
              <a:buNone/>
              <a:defRPr sz="72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200"/>
              <a:buFont typeface="Arial"/>
              <a:buNone/>
              <a:defRPr sz="72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200"/>
              <a:buFont typeface="Arial"/>
              <a:buNone/>
              <a:defRPr sz="72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200"/>
              <a:buFont typeface="Arial"/>
              <a:buNone/>
              <a:defRPr sz="72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200"/>
              <a:buFont typeface="Arial"/>
              <a:buNone/>
              <a:defRPr sz="72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200"/>
              <a:buFont typeface="Arial"/>
              <a:buNone/>
              <a:defRPr sz="72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200"/>
              <a:buFont typeface="Arial"/>
              <a:buNone/>
              <a:defRPr sz="72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200"/>
              <a:buFont typeface="Arial"/>
              <a:buNone/>
              <a:defRPr sz="72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údo com Legenda" type="objTx">
  <p:cSld name="OBJECT_WITH_CAPTION_TEXT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7"/>
          <p:cNvSpPr txBox="1">
            <a:spLocks noGrp="1"/>
          </p:cNvSpPr>
          <p:nvPr>
            <p:ph type="title"/>
          </p:nvPr>
        </p:nvSpPr>
        <p:spPr>
          <a:xfrm>
            <a:off x="3471863" y="2160588"/>
            <a:ext cx="16257587" cy="75612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73200" tIns="236600" rIns="473200" bIns="236600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3200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6" name="Google Shape;36;p7"/>
          <p:cNvSpPr txBox="1">
            <a:spLocks noGrp="1"/>
          </p:cNvSpPr>
          <p:nvPr>
            <p:ph type="body" idx="1"/>
          </p:nvPr>
        </p:nvSpPr>
        <p:spPr>
          <a:xfrm>
            <a:off x="21429663" y="4665663"/>
            <a:ext cx="25517475" cy="230282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73200" tIns="236600" rIns="473200" bIns="236600" anchor="t" anchorCtr="0">
            <a:noAutofit/>
          </a:bodyPr>
          <a:lstStyle>
            <a:lvl1pPr marL="457200" lvl="0" indent="-4318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/>
            </a:lvl1pPr>
            <a:lvl2pPr marL="914400" lvl="1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/>
            </a:lvl2pPr>
            <a:lvl3pPr marL="1371600" lvl="2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/>
            </a:lvl3pPr>
            <a:lvl4pPr marL="1828800" lvl="3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/>
            </a:lvl4pPr>
            <a:lvl5pPr marL="2286000" lvl="4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37" name="Google Shape;37;p7"/>
          <p:cNvSpPr txBox="1">
            <a:spLocks noGrp="1"/>
          </p:cNvSpPr>
          <p:nvPr>
            <p:ph type="body" idx="2"/>
          </p:nvPr>
        </p:nvSpPr>
        <p:spPr>
          <a:xfrm>
            <a:off x="3471863" y="9721850"/>
            <a:ext cx="16257587" cy="1800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73200" tIns="236600" rIns="473200" bIns="236600" anchor="t" anchorCtr="0">
            <a:noAutofit/>
          </a:bodyPr>
          <a:lstStyle>
            <a:lvl1pPr marL="457200" lvl="0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/>
            </a:lvl1pPr>
            <a:lvl2pPr marL="914400" lvl="1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2pPr>
            <a:lvl3pPr marL="1371600" lvl="2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/>
            </a:lvl3pPr>
            <a:lvl4pPr marL="1828800" lvl="3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/>
            </a:lvl4pPr>
            <a:lvl5pPr marL="2286000" lvl="4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38" name="Google Shape;38;p7"/>
          <p:cNvSpPr txBox="1">
            <a:spLocks noGrp="1"/>
          </p:cNvSpPr>
          <p:nvPr>
            <p:ph type="dt" idx="10"/>
          </p:nvPr>
        </p:nvSpPr>
        <p:spPr>
          <a:xfrm>
            <a:off x="1620837" y="39344600"/>
            <a:ext cx="7559675" cy="3001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73200" tIns="236600" rIns="473200" bIns="2366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7"/>
          <p:cNvSpPr txBox="1">
            <a:spLocks noGrp="1"/>
          </p:cNvSpPr>
          <p:nvPr>
            <p:ph type="ftr" idx="11"/>
          </p:nvPr>
        </p:nvSpPr>
        <p:spPr>
          <a:xfrm>
            <a:off x="11071225" y="39344600"/>
            <a:ext cx="10261600" cy="3001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73200" tIns="236600" rIns="473200" bIns="2366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0" name="Google Shape;40;p7"/>
          <p:cNvSpPr txBox="1">
            <a:spLocks noGrp="1"/>
          </p:cNvSpPr>
          <p:nvPr>
            <p:ph type="sldNum" idx="12"/>
          </p:nvPr>
        </p:nvSpPr>
        <p:spPr>
          <a:xfrm>
            <a:off x="23223537" y="39344600"/>
            <a:ext cx="7559675" cy="3001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73200" tIns="236600" rIns="473200" bIns="2366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200"/>
              <a:buFont typeface="Arial"/>
              <a:buNone/>
              <a:defRPr sz="72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200"/>
              <a:buFont typeface="Arial"/>
              <a:buNone/>
              <a:defRPr sz="72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200"/>
              <a:buFont typeface="Arial"/>
              <a:buNone/>
              <a:defRPr sz="72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200"/>
              <a:buFont typeface="Arial"/>
              <a:buNone/>
              <a:defRPr sz="72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200"/>
              <a:buFont typeface="Arial"/>
              <a:buNone/>
              <a:defRPr sz="72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200"/>
              <a:buFont typeface="Arial"/>
              <a:buNone/>
              <a:defRPr sz="72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200"/>
              <a:buFont typeface="Arial"/>
              <a:buNone/>
              <a:defRPr sz="72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200"/>
              <a:buFont typeface="Arial"/>
              <a:buNone/>
              <a:defRPr sz="72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200"/>
              <a:buFont typeface="Arial"/>
              <a:buNone/>
              <a:defRPr sz="72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omente Título" type="titleOnly">
  <p:cSld name="TITLE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8"/>
          <p:cNvSpPr txBox="1">
            <a:spLocks noGrp="1"/>
          </p:cNvSpPr>
          <p:nvPr>
            <p:ph type="title"/>
          </p:nvPr>
        </p:nvSpPr>
        <p:spPr>
          <a:xfrm>
            <a:off x="1620837" y="1728787"/>
            <a:ext cx="29162375" cy="720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73200" tIns="236600" rIns="473200" bIns="2366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8"/>
          <p:cNvSpPr txBox="1">
            <a:spLocks noGrp="1"/>
          </p:cNvSpPr>
          <p:nvPr>
            <p:ph type="dt" idx="10"/>
          </p:nvPr>
        </p:nvSpPr>
        <p:spPr>
          <a:xfrm>
            <a:off x="1620837" y="39344600"/>
            <a:ext cx="7559675" cy="3001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73200" tIns="236600" rIns="473200" bIns="2366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8"/>
          <p:cNvSpPr txBox="1">
            <a:spLocks noGrp="1"/>
          </p:cNvSpPr>
          <p:nvPr>
            <p:ph type="ftr" idx="11"/>
          </p:nvPr>
        </p:nvSpPr>
        <p:spPr>
          <a:xfrm>
            <a:off x="11071225" y="39344600"/>
            <a:ext cx="10261600" cy="3001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73200" tIns="236600" rIns="473200" bIns="2366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5" name="Google Shape;45;p8"/>
          <p:cNvSpPr txBox="1">
            <a:spLocks noGrp="1"/>
          </p:cNvSpPr>
          <p:nvPr>
            <p:ph type="sldNum" idx="12"/>
          </p:nvPr>
        </p:nvSpPr>
        <p:spPr>
          <a:xfrm>
            <a:off x="23223537" y="39344600"/>
            <a:ext cx="7559675" cy="3001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73200" tIns="236600" rIns="473200" bIns="2366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200"/>
              <a:buFont typeface="Arial"/>
              <a:buNone/>
              <a:defRPr sz="72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200"/>
              <a:buFont typeface="Arial"/>
              <a:buNone/>
              <a:defRPr sz="72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200"/>
              <a:buFont typeface="Arial"/>
              <a:buNone/>
              <a:defRPr sz="72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200"/>
              <a:buFont typeface="Arial"/>
              <a:buNone/>
              <a:defRPr sz="72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200"/>
              <a:buFont typeface="Arial"/>
              <a:buNone/>
              <a:defRPr sz="72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200"/>
              <a:buFont typeface="Arial"/>
              <a:buNone/>
              <a:defRPr sz="72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200"/>
              <a:buFont typeface="Arial"/>
              <a:buNone/>
              <a:defRPr sz="72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200"/>
              <a:buFont typeface="Arial"/>
              <a:buNone/>
              <a:defRPr sz="72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200"/>
              <a:buFont typeface="Arial"/>
              <a:buNone/>
              <a:defRPr sz="72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ação" type="twoTxTwoObj">
  <p:cSld name="TWO_OBJECTS_WITH_TEXT"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9"/>
          <p:cNvSpPr txBox="1">
            <a:spLocks noGrp="1"/>
          </p:cNvSpPr>
          <p:nvPr>
            <p:ph type="title"/>
          </p:nvPr>
        </p:nvSpPr>
        <p:spPr>
          <a:xfrm>
            <a:off x="3471863" y="1725613"/>
            <a:ext cx="43475275" cy="62626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73200" tIns="236600" rIns="473200" bIns="2366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9"/>
          <p:cNvSpPr txBox="1">
            <a:spLocks noGrp="1"/>
          </p:cNvSpPr>
          <p:nvPr>
            <p:ph type="body" idx="1"/>
          </p:nvPr>
        </p:nvSpPr>
        <p:spPr>
          <a:xfrm>
            <a:off x="3471863" y="7943850"/>
            <a:ext cx="21324887" cy="38925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73200" tIns="236600" rIns="473200" bIns="236600" anchor="b" anchorCtr="0">
            <a:no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9" name="Google Shape;49;p9"/>
          <p:cNvSpPr txBox="1">
            <a:spLocks noGrp="1"/>
          </p:cNvSpPr>
          <p:nvPr>
            <p:ph type="body" idx="2"/>
          </p:nvPr>
        </p:nvSpPr>
        <p:spPr>
          <a:xfrm>
            <a:off x="3471863" y="11836400"/>
            <a:ext cx="21324887" cy="17410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73200" tIns="236600" rIns="473200" bIns="2366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0" name="Google Shape;50;p9"/>
          <p:cNvSpPr txBox="1">
            <a:spLocks noGrp="1"/>
          </p:cNvSpPr>
          <p:nvPr>
            <p:ph type="body" idx="3"/>
          </p:nvPr>
        </p:nvSpPr>
        <p:spPr>
          <a:xfrm>
            <a:off x="25517475" y="7943850"/>
            <a:ext cx="21429663" cy="38925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73200" tIns="236600" rIns="473200" bIns="236600" anchor="b" anchorCtr="0">
            <a:no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51" name="Google Shape;51;p9"/>
          <p:cNvSpPr txBox="1">
            <a:spLocks noGrp="1"/>
          </p:cNvSpPr>
          <p:nvPr>
            <p:ph type="body" idx="4"/>
          </p:nvPr>
        </p:nvSpPr>
        <p:spPr>
          <a:xfrm>
            <a:off x="25517475" y="11836400"/>
            <a:ext cx="21429663" cy="17410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73200" tIns="236600" rIns="473200" bIns="2366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2" name="Google Shape;52;p9"/>
          <p:cNvSpPr txBox="1">
            <a:spLocks noGrp="1"/>
          </p:cNvSpPr>
          <p:nvPr>
            <p:ph type="dt" idx="10"/>
          </p:nvPr>
        </p:nvSpPr>
        <p:spPr>
          <a:xfrm>
            <a:off x="1620837" y="39344600"/>
            <a:ext cx="7559675" cy="3001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73200" tIns="236600" rIns="473200" bIns="2366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9"/>
          <p:cNvSpPr txBox="1">
            <a:spLocks noGrp="1"/>
          </p:cNvSpPr>
          <p:nvPr>
            <p:ph type="ftr" idx="11"/>
          </p:nvPr>
        </p:nvSpPr>
        <p:spPr>
          <a:xfrm>
            <a:off x="11071225" y="39344600"/>
            <a:ext cx="10261600" cy="3001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73200" tIns="236600" rIns="473200" bIns="2366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4" name="Google Shape;54;p9"/>
          <p:cNvSpPr txBox="1">
            <a:spLocks noGrp="1"/>
          </p:cNvSpPr>
          <p:nvPr>
            <p:ph type="sldNum" idx="12"/>
          </p:nvPr>
        </p:nvSpPr>
        <p:spPr>
          <a:xfrm>
            <a:off x="23223537" y="39344600"/>
            <a:ext cx="7559675" cy="3001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73200" tIns="236600" rIns="473200" bIns="2366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200"/>
              <a:buFont typeface="Arial"/>
              <a:buNone/>
              <a:defRPr sz="72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200"/>
              <a:buFont typeface="Arial"/>
              <a:buNone/>
              <a:defRPr sz="72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200"/>
              <a:buFont typeface="Arial"/>
              <a:buNone/>
              <a:defRPr sz="72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200"/>
              <a:buFont typeface="Arial"/>
              <a:buNone/>
              <a:defRPr sz="72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200"/>
              <a:buFont typeface="Arial"/>
              <a:buNone/>
              <a:defRPr sz="72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200"/>
              <a:buFont typeface="Arial"/>
              <a:buNone/>
              <a:defRPr sz="72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200"/>
              <a:buFont typeface="Arial"/>
              <a:buNone/>
              <a:defRPr sz="72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200"/>
              <a:buFont typeface="Arial"/>
              <a:buNone/>
              <a:defRPr sz="72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200"/>
              <a:buFont typeface="Arial"/>
              <a:buNone/>
              <a:defRPr sz="72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uas Partes de Conteúdo" type="twoObj">
  <p:cSld name="TWO_OBJECTS"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10"/>
          <p:cNvSpPr txBox="1">
            <a:spLocks noGrp="1"/>
          </p:cNvSpPr>
          <p:nvPr>
            <p:ph type="title"/>
          </p:nvPr>
        </p:nvSpPr>
        <p:spPr>
          <a:xfrm>
            <a:off x="1620837" y="1728787"/>
            <a:ext cx="29162375" cy="720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73200" tIns="236600" rIns="473200" bIns="2366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10"/>
          <p:cNvSpPr txBox="1">
            <a:spLocks noGrp="1"/>
          </p:cNvSpPr>
          <p:nvPr>
            <p:ph type="body" idx="1"/>
          </p:nvPr>
        </p:nvSpPr>
        <p:spPr>
          <a:xfrm>
            <a:off x="2520950" y="7561263"/>
            <a:ext cx="22606000" cy="213852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73200" tIns="236600" rIns="473200" bIns="2366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8" name="Google Shape;58;p10"/>
          <p:cNvSpPr txBox="1">
            <a:spLocks noGrp="1"/>
          </p:cNvSpPr>
          <p:nvPr>
            <p:ph type="body" idx="2"/>
          </p:nvPr>
        </p:nvSpPr>
        <p:spPr>
          <a:xfrm>
            <a:off x="25279350" y="7561263"/>
            <a:ext cx="22606000" cy="213852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73200" tIns="236600" rIns="473200" bIns="2366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9" name="Google Shape;59;p10"/>
          <p:cNvSpPr txBox="1">
            <a:spLocks noGrp="1"/>
          </p:cNvSpPr>
          <p:nvPr>
            <p:ph type="dt" idx="10"/>
          </p:nvPr>
        </p:nvSpPr>
        <p:spPr>
          <a:xfrm>
            <a:off x="1620837" y="39344600"/>
            <a:ext cx="7559675" cy="3001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73200" tIns="236600" rIns="473200" bIns="2366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0"/>
          <p:cNvSpPr txBox="1">
            <a:spLocks noGrp="1"/>
          </p:cNvSpPr>
          <p:nvPr>
            <p:ph type="ftr" idx="11"/>
          </p:nvPr>
        </p:nvSpPr>
        <p:spPr>
          <a:xfrm>
            <a:off x="11071225" y="39344600"/>
            <a:ext cx="10261600" cy="3001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73200" tIns="236600" rIns="473200" bIns="2366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1" name="Google Shape;61;p10"/>
          <p:cNvSpPr txBox="1">
            <a:spLocks noGrp="1"/>
          </p:cNvSpPr>
          <p:nvPr>
            <p:ph type="sldNum" idx="12"/>
          </p:nvPr>
        </p:nvSpPr>
        <p:spPr>
          <a:xfrm>
            <a:off x="23223537" y="39344600"/>
            <a:ext cx="7559675" cy="3001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73200" tIns="236600" rIns="473200" bIns="2366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200"/>
              <a:buFont typeface="Arial"/>
              <a:buNone/>
              <a:defRPr sz="72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200"/>
              <a:buFont typeface="Arial"/>
              <a:buNone/>
              <a:defRPr sz="72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200"/>
              <a:buFont typeface="Arial"/>
              <a:buNone/>
              <a:defRPr sz="72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200"/>
              <a:buFont typeface="Arial"/>
              <a:buNone/>
              <a:defRPr sz="72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200"/>
              <a:buFont typeface="Arial"/>
              <a:buNone/>
              <a:defRPr sz="72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200"/>
              <a:buFont typeface="Arial"/>
              <a:buNone/>
              <a:defRPr sz="72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200"/>
              <a:buFont typeface="Arial"/>
              <a:buNone/>
              <a:defRPr sz="72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200"/>
              <a:buFont typeface="Arial"/>
              <a:buNone/>
              <a:defRPr sz="72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200"/>
              <a:buFont typeface="Arial"/>
              <a:buNone/>
              <a:defRPr sz="72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beçalho da Seção" type="secHead">
  <p:cSld name="SECTION_HEADER"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1"/>
          <p:cNvSpPr txBox="1">
            <a:spLocks noGrp="1"/>
          </p:cNvSpPr>
          <p:nvPr>
            <p:ph type="title"/>
          </p:nvPr>
        </p:nvSpPr>
        <p:spPr>
          <a:xfrm>
            <a:off x="3438525" y="8078788"/>
            <a:ext cx="43476863" cy="134794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73200" tIns="236600" rIns="473200" bIns="236600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6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11"/>
          <p:cNvSpPr txBox="1">
            <a:spLocks noGrp="1"/>
          </p:cNvSpPr>
          <p:nvPr>
            <p:ph type="body" idx="1"/>
          </p:nvPr>
        </p:nvSpPr>
        <p:spPr>
          <a:xfrm>
            <a:off x="3438525" y="21685250"/>
            <a:ext cx="43476863" cy="70881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73200" tIns="236600" rIns="473200" bIns="236600" anchor="t" anchorCtr="0">
            <a:no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65" name="Google Shape;65;p11"/>
          <p:cNvSpPr txBox="1">
            <a:spLocks noGrp="1"/>
          </p:cNvSpPr>
          <p:nvPr>
            <p:ph type="dt" idx="10"/>
          </p:nvPr>
        </p:nvSpPr>
        <p:spPr>
          <a:xfrm>
            <a:off x="1620837" y="39344600"/>
            <a:ext cx="7559675" cy="3001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73200" tIns="236600" rIns="473200" bIns="2366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1"/>
          <p:cNvSpPr txBox="1">
            <a:spLocks noGrp="1"/>
          </p:cNvSpPr>
          <p:nvPr>
            <p:ph type="ftr" idx="11"/>
          </p:nvPr>
        </p:nvSpPr>
        <p:spPr>
          <a:xfrm>
            <a:off x="11071225" y="39344600"/>
            <a:ext cx="10261600" cy="3001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73200" tIns="236600" rIns="473200" bIns="2366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1"/>
          <p:cNvSpPr txBox="1">
            <a:spLocks noGrp="1"/>
          </p:cNvSpPr>
          <p:nvPr>
            <p:ph type="sldNum" idx="12"/>
          </p:nvPr>
        </p:nvSpPr>
        <p:spPr>
          <a:xfrm>
            <a:off x="23223537" y="39344600"/>
            <a:ext cx="7559675" cy="3001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73200" tIns="236600" rIns="473200" bIns="2366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200"/>
              <a:buFont typeface="Arial"/>
              <a:buNone/>
              <a:defRPr sz="72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200"/>
              <a:buFont typeface="Arial"/>
              <a:buNone/>
              <a:defRPr sz="72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200"/>
              <a:buFont typeface="Arial"/>
              <a:buNone/>
              <a:defRPr sz="72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200"/>
              <a:buFont typeface="Arial"/>
              <a:buNone/>
              <a:defRPr sz="72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200"/>
              <a:buFont typeface="Arial"/>
              <a:buNone/>
              <a:defRPr sz="72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200"/>
              <a:buFont typeface="Arial"/>
              <a:buNone/>
              <a:defRPr sz="72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200"/>
              <a:buFont typeface="Arial"/>
              <a:buNone/>
              <a:defRPr sz="72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200"/>
              <a:buFont typeface="Arial"/>
              <a:buNone/>
              <a:defRPr sz="72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200"/>
              <a:buFont typeface="Arial"/>
              <a:buNone/>
              <a:defRPr sz="72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"/>
          <p:cNvSpPr txBox="1">
            <a:spLocks noGrp="1"/>
          </p:cNvSpPr>
          <p:nvPr>
            <p:ph type="title"/>
          </p:nvPr>
        </p:nvSpPr>
        <p:spPr>
          <a:xfrm>
            <a:off x="1620837" y="1728787"/>
            <a:ext cx="29162375" cy="720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73200" tIns="236600" rIns="473200" bIns="2366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2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2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2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2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2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2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2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2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2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p2"/>
          <p:cNvSpPr txBox="1">
            <a:spLocks noGrp="1"/>
          </p:cNvSpPr>
          <p:nvPr>
            <p:ph type="body" idx="1"/>
          </p:nvPr>
        </p:nvSpPr>
        <p:spPr>
          <a:xfrm>
            <a:off x="1620837" y="10082212"/>
            <a:ext cx="29162375" cy="285130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73200" tIns="236600" rIns="473200" bIns="236600" anchor="t" anchorCtr="0">
            <a:noAutofit/>
          </a:bodyPr>
          <a:lstStyle>
            <a:lvl1pPr marL="457200" marR="0" lvl="0" indent="-1282700" algn="l" rtl="0">
              <a:spcBef>
                <a:spcPts val="3320"/>
              </a:spcBef>
              <a:spcAft>
                <a:spcPts val="0"/>
              </a:spcAft>
              <a:buClr>
                <a:schemeClr val="dk1"/>
              </a:buClr>
              <a:buSzPts val="16600"/>
              <a:buFont typeface="Arial"/>
              <a:buChar char="•"/>
              <a:defRPr sz="16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1149350" algn="l" rtl="0">
              <a:spcBef>
                <a:spcPts val="2900"/>
              </a:spcBef>
              <a:spcAft>
                <a:spcPts val="0"/>
              </a:spcAft>
              <a:buClr>
                <a:schemeClr val="dk1"/>
              </a:buClr>
              <a:buSzPts val="14500"/>
              <a:buFont typeface="Arial"/>
              <a:buChar char="–"/>
              <a:defRPr sz="14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1016000" algn="l" rtl="0">
              <a:spcBef>
                <a:spcPts val="2480"/>
              </a:spcBef>
              <a:spcAft>
                <a:spcPts val="0"/>
              </a:spcAft>
              <a:buClr>
                <a:schemeClr val="dk1"/>
              </a:buClr>
              <a:buSzPts val="12400"/>
              <a:buFont typeface="Arial"/>
              <a:buChar char="•"/>
              <a:defRPr sz="1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889000" algn="l" rtl="0">
              <a:spcBef>
                <a:spcPts val="2080"/>
              </a:spcBef>
              <a:spcAft>
                <a:spcPts val="0"/>
              </a:spcAft>
              <a:buClr>
                <a:schemeClr val="dk1"/>
              </a:buClr>
              <a:buSzPts val="10400"/>
              <a:buFont typeface="Arial"/>
              <a:buChar char="–"/>
              <a:defRPr sz="10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889000" algn="l" rtl="0">
              <a:spcBef>
                <a:spcPts val="2080"/>
              </a:spcBef>
              <a:spcAft>
                <a:spcPts val="0"/>
              </a:spcAft>
              <a:buClr>
                <a:schemeClr val="dk1"/>
              </a:buClr>
              <a:buSzPts val="10400"/>
              <a:buFont typeface="Arial"/>
              <a:buChar char="»"/>
              <a:defRPr sz="10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p2"/>
          <p:cNvSpPr txBox="1">
            <a:spLocks noGrp="1"/>
          </p:cNvSpPr>
          <p:nvPr>
            <p:ph type="dt" idx="10"/>
          </p:nvPr>
        </p:nvSpPr>
        <p:spPr>
          <a:xfrm>
            <a:off x="1620837" y="39344600"/>
            <a:ext cx="7559675" cy="3001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73200" tIns="236600" rIns="473200" bIns="2366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9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9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9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9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9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9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9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9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9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9" name="Google Shape;9;p2"/>
          <p:cNvSpPr txBox="1">
            <a:spLocks noGrp="1"/>
          </p:cNvSpPr>
          <p:nvPr>
            <p:ph type="ftr" idx="11"/>
          </p:nvPr>
        </p:nvSpPr>
        <p:spPr>
          <a:xfrm>
            <a:off x="11071225" y="39344600"/>
            <a:ext cx="10261600" cy="3001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73200" tIns="236600" rIns="473200" bIns="2366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9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9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9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9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9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9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9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9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9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0" name="Google Shape;10;p2"/>
          <p:cNvSpPr txBox="1">
            <a:spLocks noGrp="1"/>
          </p:cNvSpPr>
          <p:nvPr>
            <p:ph type="sldNum" idx="12"/>
          </p:nvPr>
        </p:nvSpPr>
        <p:spPr>
          <a:xfrm>
            <a:off x="23223537" y="39344600"/>
            <a:ext cx="7559675" cy="3001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73200" tIns="236600" rIns="473200" bIns="236600" anchor="t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200"/>
              <a:buFont typeface="Arial"/>
              <a:buNone/>
              <a:defRPr sz="7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200"/>
              <a:buFont typeface="Arial"/>
              <a:buNone/>
              <a:defRPr sz="7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200"/>
              <a:buFont typeface="Arial"/>
              <a:buNone/>
              <a:defRPr sz="7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200"/>
              <a:buFont typeface="Arial"/>
              <a:buNone/>
              <a:defRPr sz="7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200"/>
              <a:buFont typeface="Arial"/>
              <a:buNone/>
              <a:defRPr sz="7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200"/>
              <a:buFont typeface="Arial"/>
              <a:buNone/>
              <a:defRPr sz="7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200"/>
              <a:buFont typeface="Arial"/>
              <a:buNone/>
              <a:defRPr sz="7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200"/>
              <a:buFont typeface="Arial"/>
              <a:buNone/>
              <a:defRPr sz="7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200"/>
              <a:buFont typeface="Arial"/>
              <a:buNone/>
              <a:defRPr sz="7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 sz="1400">
              <a:solidFill>
                <a:srgbClr val="000000"/>
              </a:solidFill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3" name="Google Shape;93;p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5440467" y="41457671"/>
            <a:ext cx="2847533" cy="917149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13" name="Agrupar 12">
            <a:extLst>
              <a:ext uri="{FF2B5EF4-FFF2-40B4-BE49-F238E27FC236}">
                <a16:creationId xmlns:a16="http://schemas.microsoft.com/office/drawing/2014/main" id="{AE3C6129-FC2F-EEC3-4520-BA646A38FB99}"/>
              </a:ext>
            </a:extLst>
          </p:cNvPr>
          <p:cNvGrpSpPr/>
          <p:nvPr/>
        </p:nvGrpSpPr>
        <p:grpSpPr>
          <a:xfrm>
            <a:off x="-96590" y="66608"/>
            <a:ext cx="32500640" cy="5987655"/>
            <a:chOff x="0" y="11952514"/>
            <a:chExt cx="32500640" cy="5987655"/>
          </a:xfrm>
        </p:grpSpPr>
        <p:sp>
          <p:nvSpPr>
            <p:cNvPr id="9" name="Retângulo 8">
              <a:extLst>
                <a:ext uri="{FF2B5EF4-FFF2-40B4-BE49-F238E27FC236}">
                  <a16:creationId xmlns:a16="http://schemas.microsoft.com/office/drawing/2014/main" id="{A69A4DEA-2C6B-D848-B409-C5F2534F1A98}"/>
                </a:ext>
              </a:extLst>
            </p:cNvPr>
            <p:cNvSpPr/>
            <p:nvPr/>
          </p:nvSpPr>
          <p:spPr>
            <a:xfrm rot="10800000">
              <a:off x="0" y="11952514"/>
              <a:ext cx="32500640" cy="5987655"/>
            </a:xfrm>
            <a:prstGeom prst="rect">
              <a:avLst/>
            </a:prstGeom>
            <a:gradFill flip="none" rotWithShape="1">
              <a:gsLst>
                <a:gs pos="0">
                  <a:srgbClr val="008000"/>
                </a:gs>
                <a:gs pos="86000">
                  <a:schemeClr val="accent5">
                    <a:lumMod val="97000"/>
                    <a:lumOff val="3000"/>
                  </a:schemeClr>
                </a:gs>
                <a:gs pos="100000">
                  <a:schemeClr val="accent5">
                    <a:lumMod val="60000"/>
                    <a:lumOff val="40000"/>
                  </a:schemeClr>
                </a:gs>
              </a:gsLst>
              <a:lin ang="162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pic>
          <p:nvPicPr>
            <p:cNvPr id="10" name="Picture 2">
              <a:extLst>
                <a:ext uri="{FF2B5EF4-FFF2-40B4-BE49-F238E27FC236}">
                  <a16:creationId xmlns:a16="http://schemas.microsoft.com/office/drawing/2014/main" id="{9388F8C4-C32A-C42E-E207-6A33CD7A4ED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82563" y="12845517"/>
              <a:ext cx="3607819" cy="3423295"/>
            </a:xfrm>
            <a:prstGeom prst="rect">
              <a:avLst/>
            </a:prstGeom>
            <a:noFill/>
          </p:spPr>
        </p:pic>
        <p:sp>
          <p:nvSpPr>
            <p:cNvPr id="11" name="CaixaDeTexto 10">
              <a:extLst>
                <a:ext uri="{FF2B5EF4-FFF2-40B4-BE49-F238E27FC236}">
                  <a16:creationId xmlns:a16="http://schemas.microsoft.com/office/drawing/2014/main" id="{4FD08586-8DD0-A56F-4E9E-057CA53209DF}"/>
                </a:ext>
              </a:extLst>
            </p:cNvPr>
            <p:cNvSpPr txBox="1"/>
            <p:nvPr/>
          </p:nvSpPr>
          <p:spPr>
            <a:xfrm>
              <a:off x="5495882" y="13001436"/>
              <a:ext cx="20919831" cy="255480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8001" b="1" dirty="0">
                  <a:solidFill>
                    <a:srgbClr val="FFFF00"/>
                  </a:solidFill>
                </a:rPr>
                <a:t>4</a:t>
              </a:r>
              <a:r>
                <a:rPr lang="en-US" sz="8001" b="1" baseline="30000" dirty="0">
                  <a:solidFill>
                    <a:srgbClr val="FFFF00"/>
                  </a:solidFill>
                </a:rPr>
                <a:t>th</a:t>
              </a:r>
              <a:r>
                <a:rPr lang="en-US" sz="8001" b="1" dirty="0">
                  <a:solidFill>
                    <a:srgbClr val="FFFF00"/>
                  </a:solidFill>
                </a:rPr>
                <a:t>   IMAST - International Meeting of Agrarian and Technological Sciences</a:t>
              </a:r>
              <a:endParaRPr lang="pt-BR" sz="8001" b="1" dirty="0">
                <a:solidFill>
                  <a:srgbClr val="FFFF00"/>
                </a:solidFill>
              </a:endParaRPr>
            </a:p>
          </p:txBody>
        </p:sp>
        <p:sp>
          <p:nvSpPr>
            <p:cNvPr id="12" name="Google Shape;85;p1">
              <a:extLst>
                <a:ext uri="{FF2B5EF4-FFF2-40B4-BE49-F238E27FC236}">
                  <a16:creationId xmlns:a16="http://schemas.microsoft.com/office/drawing/2014/main" id="{73010D6B-AB4A-E9FD-B340-DAD4A490E72B}"/>
                </a:ext>
              </a:extLst>
            </p:cNvPr>
            <p:cNvSpPr txBox="1"/>
            <p:nvPr/>
          </p:nvSpPr>
          <p:spPr>
            <a:xfrm>
              <a:off x="2489372" y="16176609"/>
              <a:ext cx="26318501" cy="83095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algn="ctr"/>
              <a:r>
                <a:rPr lang="pt-BR" sz="4800" i="1" dirty="0">
                  <a:solidFill>
                    <a:schemeClr val="tx1"/>
                  </a:solidFill>
                </a:rPr>
                <a:t>13 a 15 de setembro de 2023 – Dracena-SP</a:t>
              </a:r>
              <a:endParaRPr sz="4800" i="1" dirty="0">
                <a:solidFill>
                  <a:schemeClr val="tx1"/>
                </a:solidFill>
              </a:endParaRPr>
            </a:p>
          </p:txBody>
        </p:sp>
      </p:grpSp>
      <p:pic>
        <p:nvPicPr>
          <p:cNvPr id="14" name="Picture 2">
            <a:extLst>
              <a:ext uri="{FF2B5EF4-FFF2-40B4-BE49-F238E27FC236}">
                <a16:creationId xmlns:a16="http://schemas.microsoft.com/office/drawing/2014/main" id="{57E3F915-ED16-AE6E-F714-1E134314577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60699" y="1190484"/>
            <a:ext cx="7342011" cy="27196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Google Shape;84;p1">
            <a:extLst>
              <a:ext uri="{FF2B5EF4-FFF2-40B4-BE49-F238E27FC236}">
                <a16:creationId xmlns:a16="http://schemas.microsoft.com/office/drawing/2014/main" id="{D4702B8E-D46A-054A-61A9-CBB35038801F}"/>
              </a:ext>
            </a:extLst>
          </p:cNvPr>
          <p:cNvSpPr txBox="1"/>
          <p:nvPr/>
        </p:nvSpPr>
        <p:spPr>
          <a:xfrm>
            <a:off x="1815964" y="7451820"/>
            <a:ext cx="28772122" cy="10156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algn="ctr"/>
            <a:r>
              <a:rPr lang="pt-BR" sz="6000" b="1" dirty="0">
                <a:solidFill>
                  <a:schemeClr val="dk1"/>
                </a:solidFill>
                <a:latin typeface="Arial" panose="020B0604020202020204" pitchFamily="34" charset="0"/>
                <a:ea typeface="Arial Narrow"/>
                <a:cs typeface="Arial" panose="020B0604020202020204" pitchFamily="34" charset="0"/>
                <a:sym typeface="Arial Narrow"/>
              </a:rPr>
              <a:t>TÍTULO</a:t>
            </a:r>
            <a:endParaRPr sz="6000" b="1" dirty="0">
              <a:solidFill>
                <a:schemeClr val="dk1"/>
              </a:solidFill>
              <a:latin typeface="Arial" panose="020B0604020202020204" pitchFamily="34" charset="0"/>
              <a:ea typeface="Arial Narrow"/>
              <a:cs typeface="Arial" panose="020B0604020202020204" pitchFamily="34" charset="0"/>
              <a:sym typeface="Arial Narrow"/>
            </a:endParaRPr>
          </a:p>
        </p:txBody>
      </p:sp>
      <p:sp>
        <p:nvSpPr>
          <p:cNvPr id="16" name="Google Shape;85;p1">
            <a:extLst>
              <a:ext uri="{FF2B5EF4-FFF2-40B4-BE49-F238E27FC236}">
                <a16:creationId xmlns:a16="http://schemas.microsoft.com/office/drawing/2014/main" id="{BD9BC539-869F-371F-297C-683F2363A2EA}"/>
              </a:ext>
            </a:extLst>
          </p:cNvPr>
          <p:cNvSpPr txBox="1"/>
          <p:nvPr/>
        </p:nvSpPr>
        <p:spPr>
          <a:xfrm>
            <a:off x="4136119" y="9550707"/>
            <a:ext cx="23461580" cy="9386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algn="ctr"/>
            <a:r>
              <a:rPr lang="pt-BR" sz="5500" dirty="0">
                <a:solidFill>
                  <a:schemeClr val="dk1"/>
                </a:solidFill>
              </a:rPr>
              <a:t>Nome do Autor</a:t>
            </a:r>
            <a:r>
              <a:rPr lang="pt-BR" sz="5500" baseline="30000" dirty="0">
                <a:solidFill>
                  <a:schemeClr val="dk1"/>
                </a:solidFill>
              </a:rPr>
              <a:t>1*</a:t>
            </a:r>
            <a:r>
              <a:rPr lang="pt-BR" sz="5500" dirty="0">
                <a:solidFill>
                  <a:schemeClr val="dk1"/>
                </a:solidFill>
              </a:rPr>
              <a:t>; Nome do Coautor</a:t>
            </a:r>
            <a:r>
              <a:rPr lang="pt-BR" sz="5500" baseline="30000" dirty="0">
                <a:solidFill>
                  <a:schemeClr val="dk1"/>
                </a:solidFill>
              </a:rPr>
              <a:t>2</a:t>
            </a:r>
            <a:r>
              <a:rPr lang="pt-BR" sz="5500" dirty="0">
                <a:solidFill>
                  <a:schemeClr val="dk1"/>
                </a:solidFill>
              </a:rPr>
              <a:t> </a:t>
            </a:r>
            <a:endParaRPr sz="5500" dirty="0">
              <a:solidFill>
                <a:schemeClr val="dk1"/>
              </a:solidFill>
            </a:endParaRPr>
          </a:p>
        </p:txBody>
      </p:sp>
      <p:sp>
        <p:nvSpPr>
          <p:cNvPr id="17" name="Google Shape;86;p1">
            <a:extLst>
              <a:ext uri="{FF2B5EF4-FFF2-40B4-BE49-F238E27FC236}">
                <a16:creationId xmlns:a16="http://schemas.microsoft.com/office/drawing/2014/main" id="{EEDB98CE-F24E-4DEA-2FD0-468123557607}"/>
              </a:ext>
            </a:extLst>
          </p:cNvPr>
          <p:cNvSpPr txBox="1"/>
          <p:nvPr/>
        </p:nvSpPr>
        <p:spPr>
          <a:xfrm>
            <a:off x="1899785" y="10840300"/>
            <a:ext cx="28462802" cy="14772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algn="ctr"/>
            <a:r>
              <a:rPr lang="pt-BR" sz="3000" baseline="30000" dirty="0">
                <a:solidFill>
                  <a:schemeClr val="dk1"/>
                </a:solidFill>
              </a:rPr>
              <a:t>1</a:t>
            </a:r>
            <a:r>
              <a:rPr lang="pt-BR" sz="3000" dirty="0">
                <a:solidFill>
                  <a:schemeClr val="dk1"/>
                </a:solidFill>
              </a:rPr>
              <a:t> Departamento de Produção Vegetal, Faculdade de Ciências Agrárias e Tecnológicas (FCAT),  Universidade Estadual Paulista (Unesp), Câmpus de Dracena</a:t>
            </a:r>
          </a:p>
          <a:p>
            <a:pPr algn="ctr"/>
            <a:r>
              <a:rPr lang="pt-BR" sz="3000" baseline="30000" dirty="0">
                <a:solidFill>
                  <a:schemeClr val="dk1"/>
                </a:solidFill>
              </a:rPr>
              <a:t>2</a:t>
            </a:r>
            <a:r>
              <a:rPr lang="pt-BR" sz="3000" dirty="0">
                <a:solidFill>
                  <a:schemeClr val="dk1"/>
                </a:solidFill>
              </a:rPr>
              <a:t> Dep...</a:t>
            </a:r>
            <a:endParaRPr sz="3000" dirty="0"/>
          </a:p>
          <a:p>
            <a:pPr algn="ctr"/>
            <a:r>
              <a:rPr lang="pt-BR" sz="3000" dirty="0">
                <a:solidFill>
                  <a:schemeClr val="dk1"/>
                </a:solidFill>
              </a:rPr>
              <a:t>*Autor correspondente: xx@unesp.br</a:t>
            </a:r>
          </a:p>
        </p:txBody>
      </p:sp>
      <p:sp>
        <p:nvSpPr>
          <p:cNvPr id="18" name="Google Shape;86;p1">
            <a:extLst>
              <a:ext uri="{FF2B5EF4-FFF2-40B4-BE49-F238E27FC236}">
                <a16:creationId xmlns:a16="http://schemas.microsoft.com/office/drawing/2014/main" id="{28E1EF3B-5B35-CBA5-D710-574A9AD4EA2C}"/>
              </a:ext>
            </a:extLst>
          </p:cNvPr>
          <p:cNvSpPr txBox="1"/>
          <p:nvPr/>
        </p:nvSpPr>
        <p:spPr>
          <a:xfrm>
            <a:off x="2245455" y="29253474"/>
            <a:ext cx="12120145" cy="7078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algn="just"/>
            <a:r>
              <a:rPr lang="pt-BR" sz="4000" dirty="0" err="1">
                <a:solidFill>
                  <a:schemeClr val="tx1"/>
                </a:solidFill>
                <a:latin typeface="+mj-lt"/>
                <a:ea typeface="Times New Roman" panose="02020603050405020304" pitchFamily="18" charset="0"/>
              </a:rPr>
              <a:t>xxxxx</a:t>
            </a:r>
            <a:endParaRPr sz="40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19" name="Google Shape;86;p1">
            <a:extLst>
              <a:ext uri="{FF2B5EF4-FFF2-40B4-BE49-F238E27FC236}">
                <a16:creationId xmlns:a16="http://schemas.microsoft.com/office/drawing/2014/main" id="{75742AF7-ECAA-331D-1CD4-E71032E913C0}"/>
              </a:ext>
            </a:extLst>
          </p:cNvPr>
          <p:cNvSpPr txBox="1"/>
          <p:nvPr/>
        </p:nvSpPr>
        <p:spPr>
          <a:xfrm>
            <a:off x="18614162" y="38822841"/>
            <a:ext cx="12073186" cy="7078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algn="just"/>
            <a:r>
              <a:rPr lang="pt-BR" sz="4000" dirty="0" err="1">
                <a:solidFill>
                  <a:schemeClr val="tx1"/>
                </a:solidFill>
              </a:rPr>
              <a:t>xxxxx</a:t>
            </a:r>
            <a:endParaRPr lang="pt-BR" sz="4000" dirty="0">
              <a:solidFill>
                <a:schemeClr val="tx1"/>
              </a:solidFill>
            </a:endParaRPr>
          </a:p>
        </p:txBody>
      </p:sp>
      <p:sp>
        <p:nvSpPr>
          <p:cNvPr id="20" name="Google Shape;86;p1">
            <a:extLst>
              <a:ext uri="{FF2B5EF4-FFF2-40B4-BE49-F238E27FC236}">
                <a16:creationId xmlns:a16="http://schemas.microsoft.com/office/drawing/2014/main" id="{6FA79953-1E1D-3C5D-645E-25303C846858}"/>
              </a:ext>
            </a:extLst>
          </p:cNvPr>
          <p:cNvSpPr txBox="1"/>
          <p:nvPr/>
        </p:nvSpPr>
        <p:spPr>
          <a:xfrm>
            <a:off x="18614162" y="34458529"/>
            <a:ext cx="11870708" cy="7078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algn="just"/>
            <a:r>
              <a:rPr lang="pt-BR" sz="4000" dirty="0" err="1">
                <a:solidFill>
                  <a:schemeClr val="tx1"/>
                </a:solidFill>
              </a:rPr>
              <a:t>xxxxx</a:t>
            </a:r>
            <a:endParaRPr sz="4000" dirty="0">
              <a:solidFill>
                <a:schemeClr val="tx1"/>
              </a:solidFill>
            </a:endParaRPr>
          </a:p>
        </p:txBody>
      </p:sp>
      <p:sp>
        <p:nvSpPr>
          <p:cNvPr id="21" name="Google Shape;86;p1">
            <a:extLst>
              <a:ext uri="{FF2B5EF4-FFF2-40B4-BE49-F238E27FC236}">
                <a16:creationId xmlns:a16="http://schemas.microsoft.com/office/drawing/2014/main" id="{3D22D779-2CDB-A325-B028-40B32EEB02AF}"/>
              </a:ext>
            </a:extLst>
          </p:cNvPr>
          <p:cNvSpPr txBox="1"/>
          <p:nvPr/>
        </p:nvSpPr>
        <p:spPr>
          <a:xfrm>
            <a:off x="18651043" y="15871946"/>
            <a:ext cx="11870708" cy="7078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algn="just"/>
            <a:r>
              <a:rPr lang="pt-BR" sz="4000" dirty="0" err="1">
                <a:solidFill>
                  <a:schemeClr val="tx1"/>
                </a:solidFill>
              </a:rPr>
              <a:t>xxxxxx</a:t>
            </a:r>
            <a:endParaRPr sz="4000" dirty="0">
              <a:solidFill>
                <a:schemeClr val="tx1"/>
              </a:solidFill>
            </a:endParaRPr>
          </a:p>
        </p:txBody>
      </p:sp>
      <p:sp>
        <p:nvSpPr>
          <p:cNvPr id="22" name="Google Shape;86;p1">
            <a:extLst>
              <a:ext uri="{FF2B5EF4-FFF2-40B4-BE49-F238E27FC236}">
                <a16:creationId xmlns:a16="http://schemas.microsoft.com/office/drawing/2014/main" id="{C5D5155A-087C-3017-B44C-8DDDE21369D8}"/>
              </a:ext>
            </a:extLst>
          </p:cNvPr>
          <p:cNvSpPr txBox="1"/>
          <p:nvPr/>
        </p:nvSpPr>
        <p:spPr>
          <a:xfrm>
            <a:off x="1871263" y="21916732"/>
            <a:ext cx="12120145" cy="7078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algn="just"/>
            <a:r>
              <a:rPr lang="pt-BR" sz="4000" dirty="0" err="1">
                <a:solidFill>
                  <a:schemeClr val="tx1"/>
                </a:solidFill>
                <a:latin typeface="+mj-lt"/>
                <a:ea typeface="Times New Roman" panose="02020603050405020304" pitchFamily="18" charset="0"/>
              </a:rPr>
              <a:t>xxxxxxx</a:t>
            </a:r>
            <a:endParaRPr sz="40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23" name="Google Shape;86;p1">
            <a:extLst>
              <a:ext uri="{FF2B5EF4-FFF2-40B4-BE49-F238E27FC236}">
                <a16:creationId xmlns:a16="http://schemas.microsoft.com/office/drawing/2014/main" id="{1C665FFE-D2B6-5C24-990B-09DB6FB276C9}"/>
              </a:ext>
            </a:extLst>
          </p:cNvPr>
          <p:cNvSpPr txBox="1"/>
          <p:nvPr/>
        </p:nvSpPr>
        <p:spPr>
          <a:xfrm>
            <a:off x="1835900" y="15606063"/>
            <a:ext cx="12120145" cy="7078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algn="just"/>
            <a:r>
              <a:rPr lang="pt-BR" sz="4000" dirty="0" err="1">
                <a:solidFill>
                  <a:schemeClr val="tx1"/>
                </a:solidFill>
                <a:latin typeface="+mj-lt"/>
                <a:ea typeface="Times New Roman" panose="02020603050405020304" pitchFamily="18" charset="0"/>
              </a:rPr>
              <a:t>xxxxxx</a:t>
            </a:r>
            <a:endParaRPr sz="40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24" name="Retângulo: Cantos Arredondados 23">
            <a:extLst>
              <a:ext uri="{FF2B5EF4-FFF2-40B4-BE49-F238E27FC236}">
                <a16:creationId xmlns:a16="http://schemas.microsoft.com/office/drawing/2014/main" id="{CFA2915C-95E2-D99E-27B4-CF6C4C3F8EF8}"/>
              </a:ext>
            </a:extLst>
          </p:cNvPr>
          <p:cNvSpPr/>
          <p:nvPr/>
        </p:nvSpPr>
        <p:spPr>
          <a:xfrm>
            <a:off x="785973" y="13956194"/>
            <a:ext cx="14220000" cy="1451402"/>
          </a:xfrm>
          <a:prstGeom prst="round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5500" b="1" dirty="0">
                <a:solidFill>
                  <a:schemeClr val="tx1"/>
                </a:solidFill>
              </a:rPr>
              <a:t>INTRODUÇÃO</a:t>
            </a:r>
          </a:p>
        </p:txBody>
      </p:sp>
      <p:sp>
        <p:nvSpPr>
          <p:cNvPr id="25" name="Retângulo: Cantos Arredondados 24">
            <a:extLst>
              <a:ext uri="{FF2B5EF4-FFF2-40B4-BE49-F238E27FC236}">
                <a16:creationId xmlns:a16="http://schemas.microsoft.com/office/drawing/2014/main" id="{A0277701-97BF-A101-3EBA-E8D4F5986C40}"/>
              </a:ext>
            </a:extLst>
          </p:cNvPr>
          <p:cNvSpPr/>
          <p:nvPr/>
        </p:nvSpPr>
        <p:spPr>
          <a:xfrm>
            <a:off x="785973" y="20384751"/>
            <a:ext cx="14255364" cy="1451402"/>
          </a:xfrm>
          <a:prstGeom prst="round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5500" b="1" dirty="0">
                <a:solidFill>
                  <a:schemeClr val="tx1"/>
                </a:solidFill>
              </a:rPr>
              <a:t>OBJETIVO</a:t>
            </a:r>
          </a:p>
        </p:txBody>
      </p:sp>
      <p:sp>
        <p:nvSpPr>
          <p:cNvPr id="26" name="Retângulo: Cantos Arredondados 25">
            <a:extLst>
              <a:ext uri="{FF2B5EF4-FFF2-40B4-BE49-F238E27FC236}">
                <a16:creationId xmlns:a16="http://schemas.microsoft.com/office/drawing/2014/main" id="{71ED048B-5BF6-2BDA-51C0-70AEE469B806}"/>
              </a:ext>
            </a:extLst>
          </p:cNvPr>
          <p:cNvSpPr/>
          <p:nvPr/>
        </p:nvSpPr>
        <p:spPr>
          <a:xfrm>
            <a:off x="785973" y="27802072"/>
            <a:ext cx="14255364" cy="1451402"/>
          </a:xfrm>
          <a:prstGeom prst="round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5500" b="1" dirty="0">
                <a:solidFill>
                  <a:schemeClr val="tx1"/>
                </a:solidFill>
              </a:rPr>
              <a:t>MATERIAIS E MÉTODOS</a:t>
            </a:r>
          </a:p>
        </p:txBody>
      </p:sp>
      <p:sp>
        <p:nvSpPr>
          <p:cNvPr id="27" name="Retângulo: Cantos Arredondados 26">
            <a:extLst>
              <a:ext uri="{FF2B5EF4-FFF2-40B4-BE49-F238E27FC236}">
                <a16:creationId xmlns:a16="http://schemas.microsoft.com/office/drawing/2014/main" id="{EFB2CC88-48E8-35CE-D63C-F7BD4CB03526}"/>
              </a:ext>
            </a:extLst>
          </p:cNvPr>
          <p:cNvSpPr/>
          <p:nvPr/>
        </p:nvSpPr>
        <p:spPr>
          <a:xfrm>
            <a:off x="17750803" y="14030491"/>
            <a:ext cx="14220000" cy="1451402"/>
          </a:xfrm>
          <a:prstGeom prst="round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5500" b="1" dirty="0">
                <a:solidFill>
                  <a:schemeClr val="tx1"/>
                </a:solidFill>
              </a:rPr>
              <a:t>RESULTADOS</a:t>
            </a:r>
          </a:p>
        </p:txBody>
      </p:sp>
      <p:sp>
        <p:nvSpPr>
          <p:cNvPr id="28" name="Retângulo: Cantos Arredondados 27">
            <a:extLst>
              <a:ext uri="{FF2B5EF4-FFF2-40B4-BE49-F238E27FC236}">
                <a16:creationId xmlns:a16="http://schemas.microsoft.com/office/drawing/2014/main" id="{7C9663AC-E0F3-8909-5A6A-34FC95ABA554}"/>
              </a:ext>
            </a:extLst>
          </p:cNvPr>
          <p:cNvSpPr/>
          <p:nvPr/>
        </p:nvSpPr>
        <p:spPr>
          <a:xfrm>
            <a:off x="17780337" y="32443568"/>
            <a:ext cx="14220000" cy="1451402"/>
          </a:xfrm>
          <a:prstGeom prst="round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5500" b="1" dirty="0">
                <a:solidFill>
                  <a:schemeClr val="tx1"/>
                </a:solidFill>
              </a:rPr>
              <a:t>CONCLUSÃO</a:t>
            </a:r>
          </a:p>
        </p:txBody>
      </p:sp>
      <p:sp>
        <p:nvSpPr>
          <p:cNvPr id="29" name="Retângulo: Cantos Arredondados 28">
            <a:extLst>
              <a:ext uri="{FF2B5EF4-FFF2-40B4-BE49-F238E27FC236}">
                <a16:creationId xmlns:a16="http://schemas.microsoft.com/office/drawing/2014/main" id="{9921496E-F7E6-ECCB-9529-A9CE2E17B984}"/>
              </a:ext>
            </a:extLst>
          </p:cNvPr>
          <p:cNvSpPr/>
          <p:nvPr/>
        </p:nvSpPr>
        <p:spPr>
          <a:xfrm>
            <a:off x="17744973" y="37269525"/>
            <a:ext cx="14255364" cy="1451402"/>
          </a:xfrm>
          <a:prstGeom prst="round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5500" b="1" dirty="0">
                <a:solidFill>
                  <a:schemeClr val="tx1"/>
                </a:solidFill>
              </a:rPr>
              <a:t>AGRADECIMENTOS</a:t>
            </a:r>
          </a:p>
        </p:txBody>
      </p:sp>
      <p:sp>
        <p:nvSpPr>
          <p:cNvPr id="30" name="Google Shape;92;p1">
            <a:extLst>
              <a:ext uri="{FF2B5EF4-FFF2-40B4-BE49-F238E27FC236}">
                <a16:creationId xmlns:a16="http://schemas.microsoft.com/office/drawing/2014/main" id="{F4677E43-7CAA-E13F-D946-29E269CC50C5}"/>
              </a:ext>
            </a:extLst>
          </p:cNvPr>
          <p:cNvSpPr/>
          <p:nvPr/>
        </p:nvSpPr>
        <p:spPr>
          <a:xfrm>
            <a:off x="1914032" y="41305136"/>
            <a:ext cx="28800000" cy="108000"/>
          </a:xfrm>
          <a:prstGeom prst="rect">
            <a:avLst/>
          </a:prstGeom>
          <a:solidFill>
            <a:schemeClr val="accent6">
              <a:lumMod val="75000"/>
            </a:schemeClr>
          </a:solidFill>
          <a:ln w="12700" cap="flat" cmpd="sng">
            <a:noFill/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/>
            <a:endParaRPr lang="pt-BR" sz="5500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2" name="CaixaDeTexto 31">
            <a:extLst>
              <a:ext uri="{FF2B5EF4-FFF2-40B4-BE49-F238E27FC236}">
                <a16:creationId xmlns:a16="http://schemas.microsoft.com/office/drawing/2014/main" id="{C08A7C87-1857-A5C0-84B4-03BDF3CADE68}"/>
              </a:ext>
            </a:extLst>
          </p:cNvPr>
          <p:cNvSpPr txBox="1"/>
          <p:nvPr/>
        </p:nvSpPr>
        <p:spPr>
          <a:xfrm>
            <a:off x="8423553" y="42349270"/>
            <a:ext cx="1623060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pt-BR" sz="2000" b="1" i="0" dirty="0">
                <a:solidFill>
                  <a:srgbClr val="333333"/>
                </a:solidFill>
                <a:effectLst/>
                <a:latin typeface="Raleway" pitchFamily="2" charset="0"/>
              </a:rPr>
              <a:t>Faculdade de Ciências Agrárias e Tecnológicas - Câmpus de Dracena</a:t>
            </a:r>
            <a:br>
              <a:rPr lang="pt-BR" sz="2000" dirty="0"/>
            </a:br>
            <a:r>
              <a:rPr lang="pt-BR" sz="2000" b="0" i="0" dirty="0">
                <a:solidFill>
                  <a:srgbClr val="333333"/>
                </a:solidFill>
                <a:effectLst/>
                <a:latin typeface="Raleway" pitchFamily="2" charset="0"/>
              </a:rPr>
              <a:t>Rod. </a:t>
            </a:r>
            <a:r>
              <a:rPr lang="pt-BR" sz="2000" b="0" i="0" dirty="0" err="1">
                <a:solidFill>
                  <a:srgbClr val="333333"/>
                </a:solidFill>
                <a:effectLst/>
                <a:latin typeface="Raleway" pitchFamily="2" charset="0"/>
              </a:rPr>
              <a:t>Cmte</a:t>
            </a:r>
            <a:r>
              <a:rPr lang="pt-BR" sz="2000" b="0" i="0" dirty="0">
                <a:solidFill>
                  <a:srgbClr val="333333"/>
                </a:solidFill>
                <a:effectLst/>
                <a:latin typeface="Raleway" pitchFamily="2" charset="0"/>
              </a:rPr>
              <a:t> João Ribeiro de Barros, km 651 - Bairro das Antas - Dracena/SP - CEP 17900-000</a:t>
            </a:r>
            <a:endParaRPr lang="pt-BR" sz="2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sign padrão">
  <a:themeElements>
    <a:clrScheme name="Design padrã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109</Words>
  <Application>Microsoft Office PowerPoint</Application>
  <PresentationFormat>Personalizar</PresentationFormat>
  <Paragraphs>20</Paragraphs>
  <Slides>1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5" baseType="lpstr">
      <vt:lpstr>Arial</vt:lpstr>
      <vt:lpstr>Calibri</vt:lpstr>
      <vt:lpstr>Raleway</vt:lpstr>
      <vt:lpstr>Design padrão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Alessandro</dc:creator>
  <cp:lastModifiedBy>Leandro Tropaldi</cp:lastModifiedBy>
  <cp:revision>2</cp:revision>
  <dcterms:created xsi:type="dcterms:W3CDTF">2021-09-08T13:51:19Z</dcterms:created>
  <dcterms:modified xsi:type="dcterms:W3CDTF">2023-08-31T09:20:37Z</dcterms:modified>
</cp:coreProperties>
</file>